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1" r:id="rId5"/>
    <p:sldId id="260" r:id="rId6"/>
    <p:sldId id="259" r:id="rId7"/>
    <p:sldId id="261" r:id="rId8"/>
    <p:sldId id="262" r:id="rId9"/>
    <p:sldId id="266" r:id="rId10"/>
    <p:sldId id="265" r:id="rId11"/>
    <p:sldId id="263" r:id="rId12"/>
    <p:sldId id="264" r:id="rId13"/>
    <p:sldId id="285" r:id="rId14"/>
    <p:sldId id="272" r:id="rId15"/>
    <p:sldId id="273" r:id="rId16"/>
    <p:sldId id="267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1" r:id="rId28"/>
  </p:sldIdLst>
  <p:sldSz cx="12192000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FE04C-BA8F-4B68-A2F0-20965E9B2CD9}" v="10" dt="2022-12-04T17:12:44.5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-gobiern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1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12/12/2022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830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12/12/2022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206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91D14-89CC-65C3-996C-47E49AAFA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D96645-9B22-EC9C-68BB-683E8A90D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C6DD62-3A6C-F944-43DF-5A349ABD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12/12/2022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B48C89-55B0-DD10-6C72-68B8BAA2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E34CE4-1436-BE9E-7A43-F55086B8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613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5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9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12/12/2022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3919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 dirty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12/12/2022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6347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21514-3ADC-4C5B-88B3-0852550AFE80}" type="datetimeFigureOut">
              <a:rPr lang="es-CO" smtClean="0"/>
              <a:t>12/12/2022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03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eGGUGxm6rJEaXq2TZnhsOwTzOtEz0_4XfpQU4EXthQryyQPQ/viewform?vc=0&amp;c=0&amp;w=1&amp;flr=0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srodriguezrobayo/Escuadron_salchichon.gi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201B305-B5E1-7708-867F-E73B849F8052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Título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FE179F-7D13-92D3-9A7C-F97E3E24FBCB}"/>
              </a:ext>
            </a:extLst>
          </p:cNvPr>
          <p:cNvSpPr txBox="1"/>
          <p:nvPr/>
        </p:nvSpPr>
        <p:spPr>
          <a:xfrm>
            <a:off x="0" y="1616766"/>
            <a:ext cx="12192000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500" b="1" dirty="0">
                <a:latin typeface="Times New Roman"/>
                <a:cs typeface="Times New Roman"/>
              </a:rPr>
              <a:t>Sistema de Reservas Para Actividades Recreativas</a:t>
            </a:r>
          </a:p>
          <a:p>
            <a:pPr algn="ctr"/>
            <a:r>
              <a:rPr lang="es-CO" sz="2500" b="1" dirty="0">
                <a:latin typeface="Times New Roman"/>
                <a:cs typeface="Times New Roman"/>
              </a:rPr>
              <a:t>Reserve shoot</a:t>
            </a:r>
            <a:endParaRPr lang="es-CO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CO" sz="2500" dirty="0">
                <a:latin typeface="Times New Roman"/>
                <a:cs typeface="Times New Roman"/>
              </a:rPr>
              <a:t>Sergio David	Rodriguez Robayo</a:t>
            </a:r>
          </a:p>
          <a:p>
            <a:pPr algn="ctr"/>
            <a:r>
              <a:rPr lang="es-CO" sz="2500" dirty="0">
                <a:latin typeface="Times New Roman"/>
                <a:cs typeface="Times New Roman"/>
              </a:rPr>
              <a:t>Daniel Alberto Rodriguez Pineda</a:t>
            </a:r>
          </a:p>
          <a:p>
            <a:pPr algn="ctr"/>
            <a:r>
              <a:rPr lang="es-CO" sz="2500" dirty="0">
                <a:latin typeface="Times New Roman"/>
                <a:cs typeface="Times New Roman"/>
              </a:rPr>
              <a:t>Sneyder Vergel Alvarado</a:t>
            </a:r>
          </a:p>
          <a:p>
            <a:pPr algn="ctr"/>
            <a:r>
              <a:rPr lang="es-CO" sz="2500" dirty="0">
                <a:latin typeface="Times New Roman"/>
                <a:cs typeface="Times New Roman"/>
              </a:rPr>
              <a:t>Jeiron David	Martínez Acevedo</a:t>
            </a:r>
          </a:p>
          <a:p>
            <a:pPr algn="ctr"/>
            <a:r>
              <a:rPr lang="es-CO" sz="2500" dirty="0">
                <a:latin typeface="Times New Roman"/>
                <a:cs typeface="Times New Roman"/>
              </a:rPr>
              <a:t>Jair Andrés Carrillo Gelvez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51420DB-5F07-FB59-50C6-253B1753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2427213"/>
            <a:ext cx="2196226" cy="11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27C515C-A747-92BF-88C9-7F95F3E7F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8"/>
          <a:stretch/>
        </p:blipFill>
        <p:spPr>
          <a:xfrm>
            <a:off x="516835" y="1541480"/>
            <a:ext cx="10548730" cy="53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C45D443-5FCD-191C-6DFE-4F2BF878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836"/>
            <a:ext cx="12192000" cy="5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8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BDDB744-C3CE-E561-5700-DB046F4C19CF}"/>
              </a:ext>
            </a:extLst>
          </p:cNvPr>
          <p:cNvSpPr txBox="1"/>
          <p:nvPr/>
        </p:nvSpPr>
        <p:spPr>
          <a:xfrm>
            <a:off x="0" y="1401254"/>
            <a:ext cx="1219199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https://docs.google.com/forms/d/e/1FAIpQLSeGGUGxm6rJEaXq2TZnhsOwTzOtEz0_4XfpQU4EXthQryyQPQ/viewform?vc=0&amp;c=0&amp;w=1&amp;flr=0</a:t>
            </a:r>
            <a:endParaRPr lang="es-CO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715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Gráfico de respuestas de formularios. Título de la pregunta: ¿Que tan bueno le parece a usted como usuario el sistema de reservas?. Número de respuestas: 15 respuestas.">
            <a:extLst>
              <a:ext uri="{FF2B5EF4-FFF2-40B4-BE49-F238E27FC236}">
                <a16:creationId xmlns:a16="http://schemas.microsoft.com/office/drawing/2014/main" id="{1D227B4E-1E38-F3B7-DDAF-60F10E604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8235" r="23995" b="9422"/>
          <a:stretch/>
        </p:blipFill>
        <p:spPr bwMode="auto">
          <a:xfrm>
            <a:off x="0" y="1434905"/>
            <a:ext cx="6096000" cy="268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áfico de respuestas de formularios. Título de la pregunta: ¿Usted considera que se deberia ahorrar mas tiempo para realizar una reserva?. Número de respuestas: 15 respuestas.">
            <a:extLst>
              <a:ext uri="{FF2B5EF4-FFF2-40B4-BE49-F238E27FC236}">
                <a16:creationId xmlns:a16="http://schemas.microsoft.com/office/drawing/2014/main" id="{E305CBBE-6745-7DB8-237A-4FF63B286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6897" r="6683" b="11207"/>
          <a:stretch/>
        </p:blipFill>
        <p:spPr bwMode="auto">
          <a:xfrm>
            <a:off x="6096000" y="1434906"/>
            <a:ext cx="6096000" cy="268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ráfico de respuestas de formularios. Título de la pregunta: ¿Usted como usuario considera la implementacion de nuevos sistemas imnovadores para este proyecto?. Número de respuestas: 15 respuestas.">
            <a:extLst>
              <a:ext uri="{FF2B5EF4-FFF2-40B4-BE49-F238E27FC236}">
                <a16:creationId xmlns:a16="http://schemas.microsoft.com/office/drawing/2014/main" id="{684938C7-84AB-BB43-7134-35DC988B4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6200" r="4657" b="9646"/>
          <a:stretch/>
        </p:blipFill>
        <p:spPr bwMode="auto">
          <a:xfrm>
            <a:off x="0" y="4389120"/>
            <a:ext cx="6096000" cy="24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ráfico de respuestas de formularios. Título de la pregunta: ¿Que es lo que mas le gusta de nuestro de sistema de reservas?. Número de respuestas: 15 respuestas.">
            <a:extLst>
              <a:ext uri="{FF2B5EF4-FFF2-40B4-BE49-F238E27FC236}">
                <a16:creationId xmlns:a16="http://schemas.microsoft.com/office/drawing/2014/main" id="{A07DA408-A3D0-B1FC-9D18-88769F18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4389120"/>
            <a:ext cx="6096001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81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83E4B7-DC47-17E8-9E77-27F1193C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9" t="22140" r="23385" b="8903"/>
          <a:stretch/>
        </p:blipFill>
        <p:spPr>
          <a:xfrm>
            <a:off x="2293033" y="1406769"/>
            <a:ext cx="7287065" cy="5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7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B7B6F5-F69C-35DC-337D-83E1B5B47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3" t="25630" r="26615" b="9312"/>
          <a:stretch/>
        </p:blipFill>
        <p:spPr>
          <a:xfrm>
            <a:off x="2528108" y="1434905"/>
            <a:ext cx="7361480" cy="54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E97563-23BA-6694-3001-32CD21361B61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C887DDEF-9DC5-ABB8-815D-3367A1DF4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7" t="15100" r="22703" b="27350"/>
          <a:stretch/>
        </p:blipFill>
        <p:spPr>
          <a:xfrm>
            <a:off x="1561382" y="1564393"/>
            <a:ext cx="8725338" cy="53001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4DA742E-9552-6F25-0DD5-C9D6FB9D292B}"/>
              </a:ext>
            </a:extLst>
          </p:cNvPr>
          <p:cNvSpPr txBox="1"/>
          <p:nvPr/>
        </p:nvSpPr>
        <p:spPr>
          <a:xfrm>
            <a:off x="0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1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2B2CAE-EA5F-E927-67D3-6D85A74C6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01" t="21319" r="27076" b="8903"/>
          <a:stretch/>
        </p:blipFill>
        <p:spPr>
          <a:xfrm>
            <a:off x="2912013" y="1400010"/>
            <a:ext cx="6597748" cy="54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6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576E05-944D-B990-1076-82FBFD0AA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1" t="22346" r="27077" b="13213"/>
          <a:stretch/>
        </p:blipFill>
        <p:spPr>
          <a:xfrm>
            <a:off x="2442364" y="1420836"/>
            <a:ext cx="7307271" cy="5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8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381B7-0727-74F9-5252-61509662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9"/>
          <a:stretch/>
        </p:blipFill>
        <p:spPr>
          <a:xfrm>
            <a:off x="0" y="1422511"/>
            <a:ext cx="12192000" cy="54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93AD08C-9C91-B50A-0435-8D7BA0EF9DAA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Objetivo general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C72D72-81E4-6BCB-5BC6-D85E2A2DA6FE}"/>
              </a:ext>
            </a:extLst>
          </p:cNvPr>
          <p:cNvSpPr txBox="1"/>
          <p:nvPr/>
        </p:nvSpPr>
        <p:spPr>
          <a:xfrm>
            <a:off x="0" y="1384727"/>
            <a:ext cx="12192000" cy="3052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MX" sz="2500" dirty="0">
                <a:latin typeface="Times New Roman"/>
                <a:cs typeface="Times New Roman"/>
              </a:rPr>
              <a:t>    Desarrollar un sistema de información web con enfoque en reservas para actividades recreativas , se quiere una usabilidad para cualquier usuario donde su funcionamiento sea sencillo, efectivo y rápido para el público que sea necesario un sistema innovador para la comunidad que desee usarla.</a:t>
            </a:r>
          </a:p>
        </p:txBody>
      </p:sp>
    </p:spTree>
    <p:extLst>
      <p:ext uri="{BB962C8B-B14F-4D97-AF65-F5344CB8AC3E}">
        <p14:creationId xmlns:p14="http://schemas.microsoft.com/office/powerpoint/2010/main" val="249936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9B5FF3-19DD-8D51-76C8-3FFC7D65D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0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B54570-5B42-F314-76B7-27E428904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0"/>
          <a:stretch/>
        </p:blipFill>
        <p:spPr>
          <a:xfrm>
            <a:off x="0" y="1392702"/>
            <a:ext cx="6096000" cy="54652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B6DEA6-2DA6-E32C-2CBB-5F334AB23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9"/>
          <a:stretch/>
        </p:blipFill>
        <p:spPr>
          <a:xfrm>
            <a:off x="6096000" y="1392702"/>
            <a:ext cx="6096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25D5BC-7D8A-5833-2D77-C8A9B18C2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420837"/>
            <a:ext cx="12192000" cy="54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2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99D3BC-7A56-F54E-C04D-C78598DB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24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5F74EB-33C5-58CE-75ED-23D31123B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62" t="21319" r="28692" b="14855"/>
          <a:stretch/>
        </p:blipFill>
        <p:spPr>
          <a:xfrm>
            <a:off x="2813538" y="1406769"/>
            <a:ext cx="6557535" cy="5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7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5404EE-A1B3-CAF3-627B-A99CCB0A8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07" t="25372" r="27073" b="21327"/>
          <a:stretch/>
        </p:blipFill>
        <p:spPr>
          <a:xfrm>
            <a:off x="2221831" y="1445463"/>
            <a:ext cx="6556656" cy="541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73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Control de versiones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8EDF91-44EE-D6EE-1C3B-10E64958313B}"/>
              </a:ext>
            </a:extLst>
          </p:cNvPr>
          <p:cNvSpPr txBox="1"/>
          <p:nvPr/>
        </p:nvSpPr>
        <p:spPr>
          <a:xfrm>
            <a:off x="0" y="144897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el control de la versiones se utilizo la herramienta GitHub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62214E-1A17-8B9A-526B-77B75C1E197B}"/>
              </a:ext>
            </a:extLst>
          </p:cNvPr>
          <p:cNvSpPr txBox="1"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https://github.com/srodriguezrobayo/Escuadron_salchichon.git</a:t>
            </a:r>
            <a:endParaRPr lang="es-C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18B170-59CF-9BBE-CC09-48E005421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0637"/>
            <a:ext cx="12192000" cy="4547254"/>
          </a:xfrm>
          <a:prstGeom prst="rect">
            <a:avLst/>
          </a:prstGeom>
        </p:spPr>
      </p:pic>
      <p:pic>
        <p:nvPicPr>
          <p:cNvPr id="1030" name="Picture 6" descr="Qué es GitHub y por qué es útil al aprender programación | HACK A BOSS">
            <a:extLst>
              <a:ext uri="{FF2B5EF4-FFF2-40B4-BE49-F238E27FC236}">
                <a16:creationId xmlns:a16="http://schemas.microsoft.com/office/drawing/2014/main" id="{BCE33808-BFEF-4456-8DB3-957DB3B0D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0636"/>
            <a:ext cx="6096000" cy="454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AFCF77B-5BAE-AA8E-234E-5F292DD20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1" t="13353" r="3478" b="5258"/>
          <a:stretch/>
        </p:blipFill>
        <p:spPr>
          <a:xfrm>
            <a:off x="6096000" y="1910634"/>
            <a:ext cx="6096000" cy="45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6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86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78268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000" b="1" dirty="0">
                <a:solidFill>
                  <a:schemeClr val="bg1"/>
                </a:solidFill>
              </a:rPr>
              <a:t>Objetivos específicos del sistema</a:t>
            </a:r>
            <a:endParaRPr lang="es-CO" sz="60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4269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000000"/>
                </a:solidFill>
                <a:latin typeface="Times New Roman"/>
                <a:cs typeface="Times New Roman"/>
              </a:rPr>
              <a:t>Disminuir el tiempo general de la planeación y  la reserva para actividades con enfoque recreativo.</a:t>
            </a:r>
            <a:endParaRPr lang="es-MX" sz="2800" b="0" i="0" dirty="0">
              <a:solidFill>
                <a:srgbClr val="FF0000"/>
              </a:solidFill>
              <a:effectLst/>
              <a:latin typeface="Times New Roman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Funcionar como un sistema de conexión entre el cliente y la empresa y que existan gran variedad de empresas.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Conocer que es lo más necesario para los clientes cuando recurren a este servicio.</a:t>
            </a:r>
          </a:p>
        </p:txBody>
      </p:sp>
    </p:spTree>
    <p:extLst>
      <p:ext uri="{BB962C8B-B14F-4D97-AF65-F5344CB8AC3E}">
        <p14:creationId xmlns:p14="http://schemas.microsoft.com/office/powerpoint/2010/main" val="117912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12132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</a:rPr>
              <a:t>Objetivos específicos del ciclo de vida del sistema</a:t>
            </a:r>
            <a:endParaRPr lang="es-MX" sz="4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51316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s-MX" sz="2800" dirty="0">
                <a:solidFill>
                  <a:srgbClr val="000000"/>
                </a:solidFill>
                <a:latin typeface="Times New Roman"/>
                <a:cs typeface="Times New Roman"/>
              </a:rPr>
              <a:t>Recolectar información de la utilidad que va a tener el software web.</a:t>
            </a:r>
            <a:endParaRPr lang="es-MX" sz="2800" b="0" i="0" dirty="0">
              <a:solidFill>
                <a:srgbClr val="FF0000"/>
              </a:solidFill>
              <a:effectLst/>
              <a:latin typeface="Times New Roman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Analizar lo que puede ayudar a los clientes para un buen manejo del servicio que desea.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Diseñar un sistema de ayuda a clientes y empresas que tienen énfasis en servicios de actividades recreativas.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000000"/>
                </a:solidFill>
                <a:latin typeface="Times New Roman"/>
                <a:cs typeface="Times New Roman"/>
              </a:rPr>
              <a:t>Probar que el sistema de información web  cumpla con lo esperado.</a:t>
            </a:r>
            <a:endParaRPr lang="es-MX" sz="2800" b="0" i="0" dirty="0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54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6C234F-E24B-E0B8-9E12-26196BF22161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Pregunta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7CEF1A-C820-FACD-1ED8-1BD193EFFF2D}"/>
              </a:ext>
            </a:extLst>
          </p:cNvPr>
          <p:cNvSpPr txBox="1"/>
          <p:nvPr/>
        </p:nvSpPr>
        <p:spPr>
          <a:xfrm>
            <a:off x="-1028" y="1431774"/>
            <a:ext cx="12192000" cy="22834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solidFill>
                  <a:srgbClr val="000000"/>
                </a:solidFill>
                <a:latin typeface="Times New Roman"/>
                <a:cs typeface="Times New Roman"/>
              </a:rPr>
              <a:t>    ¿Como se puede facilitar todo el proceso que con lleva hacer una actividad con enfoque recreativo y/o reservas</a:t>
            </a:r>
            <a:r>
              <a:rPr lang="es-US" sz="2500" dirty="0">
                <a:solidFill>
                  <a:srgbClr val="000000"/>
                </a:solidFill>
                <a:latin typeface="Times New Roman"/>
                <a:cs typeface="Times New Roman"/>
              </a:rPr>
              <a:t> mediante un sistema de información web</a:t>
            </a:r>
            <a:r>
              <a:rPr lang="es-CO" sz="2500" dirty="0">
                <a:solidFill>
                  <a:srgbClr val="000000"/>
                </a:solidFill>
                <a:latin typeface="Times New Roman"/>
                <a:cs typeface="Times New Roman"/>
              </a:rPr>
              <a:t>, sin tener alguna experiencia profesional?</a:t>
            </a:r>
          </a:p>
        </p:txBody>
      </p:sp>
    </p:spTree>
    <p:extLst>
      <p:ext uri="{BB962C8B-B14F-4D97-AF65-F5344CB8AC3E}">
        <p14:creationId xmlns:p14="http://schemas.microsoft.com/office/powerpoint/2010/main" val="343329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F072EF-95CF-B02B-8414-974AE19DB804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Planteamiento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50D6D4-8850-FEF0-3C0D-29DE4F7EBFE9}"/>
              </a:ext>
            </a:extLst>
          </p:cNvPr>
          <p:cNvSpPr txBox="1"/>
          <p:nvPr/>
        </p:nvSpPr>
        <p:spPr>
          <a:xfrm>
            <a:off x="0" y="1432254"/>
            <a:ext cx="12192000" cy="3052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500" dirty="0">
                <a:latin typeface="Times New Roman"/>
                <a:cs typeface="Times New Roman"/>
              </a:rPr>
              <a:t>     Realizar reservas para</a:t>
            </a:r>
            <a:r>
              <a:rPr lang="es-CO" sz="2500" dirty="0">
                <a:latin typeface="Times New Roman"/>
                <a:cs typeface="Times New Roman"/>
              </a:rPr>
              <a:t> una actividad recreativa siempre suele llegar </a:t>
            </a:r>
            <a:r>
              <a:rPr lang="es-US" sz="2500" dirty="0">
                <a:latin typeface="Times New Roman"/>
                <a:cs typeface="Times New Roman"/>
              </a:rPr>
              <a:t>a ser</a:t>
            </a:r>
            <a:r>
              <a:rPr lang="es-CO" sz="2500" dirty="0">
                <a:latin typeface="Times New Roman"/>
                <a:cs typeface="Times New Roman"/>
              </a:rPr>
              <a:t> muy tardío </a:t>
            </a:r>
            <a:r>
              <a:rPr lang="es-US" sz="2500" dirty="0">
                <a:latin typeface="Times New Roman"/>
                <a:cs typeface="Times New Roman"/>
              </a:rPr>
              <a:t>y no muy eficiente, </a:t>
            </a:r>
            <a:r>
              <a:rPr lang="es-CO" sz="2500" dirty="0">
                <a:latin typeface="Times New Roman"/>
                <a:cs typeface="Times New Roman"/>
              </a:rPr>
              <a:t>esos aspectos que suelen hacer que el realizar una actividad de esta índole</a:t>
            </a:r>
            <a:r>
              <a:rPr lang="es-US" sz="2500" dirty="0">
                <a:latin typeface="Times New Roman"/>
                <a:cs typeface="Times New Roman"/>
              </a:rPr>
              <a:t> </a:t>
            </a:r>
            <a:r>
              <a:rPr lang="es-CO" sz="2500" dirty="0">
                <a:latin typeface="Times New Roman"/>
                <a:cs typeface="Times New Roman"/>
              </a:rPr>
              <a:t>sea tan tedioso y con este sistema se busca mejorar la eficiencia para mejorar las reservas y/o actividades recreativas.</a:t>
            </a:r>
          </a:p>
        </p:txBody>
      </p:sp>
    </p:spTree>
    <p:extLst>
      <p:ext uri="{BB962C8B-B14F-4D97-AF65-F5344CB8AC3E}">
        <p14:creationId xmlns:p14="http://schemas.microsoft.com/office/powerpoint/2010/main" val="87464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7CF4B1-8159-8EAF-1DE2-E2505DF70F18}"/>
              </a:ext>
            </a:extLst>
          </p:cNvPr>
          <p:cNvSpPr txBox="1"/>
          <p:nvPr/>
        </p:nvSpPr>
        <p:spPr>
          <a:xfrm>
            <a:off x="1" y="0"/>
            <a:ext cx="7460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Alcance del proyecto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66CBA8-B052-2F90-BA89-D592976B4D86}"/>
              </a:ext>
            </a:extLst>
          </p:cNvPr>
          <p:cNvSpPr txBox="1"/>
          <p:nvPr/>
        </p:nvSpPr>
        <p:spPr>
          <a:xfrm>
            <a:off x="-5502" y="1396690"/>
            <a:ext cx="12198878" cy="42782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800" dirty="0">
                <a:latin typeface="Times New Roman"/>
                <a:cs typeface="Times New Roman"/>
              </a:rPr>
              <a:t>    Desarrollar un sistema de información de reservas en un plazo máximo de un año y medio, se espera un uso para todo usuario que le interese el usar el sistema en la ciudad de Bogotá D.C en Colombia,  y darle una aplicación para empresas dedicadas a actividades recreativas y ayudar a los usuarios a una mejor experiencia para hacer reservas de manera rápida y eficaz.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933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C1D8A0-F767-15CF-E438-79A594B3D3D8}"/>
              </a:ext>
            </a:extLst>
          </p:cNvPr>
          <p:cNvSpPr txBox="1"/>
          <p:nvPr/>
        </p:nvSpPr>
        <p:spPr>
          <a:xfrm>
            <a:off x="1" y="0"/>
            <a:ext cx="4439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Justificación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3D6E0B-BC3B-BF72-3DB9-DF1DCB4CEE59}"/>
              </a:ext>
            </a:extLst>
          </p:cNvPr>
          <p:cNvSpPr txBox="1"/>
          <p:nvPr/>
        </p:nvSpPr>
        <p:spPr>
          <a:xfrm>
            <a:off x="0" y="1457739"/>
            <a:ext cx="12192000" cy="3829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Times New Roman"/>
                <a:cs typeface="Times New Roman"/>
              </a:rPr>
              <a:t>    Este proyecto se realiza con el fin de facilitar a las empresas y más que todo a las personas poder realizar reservas sin necesidad de estar realizando llamadas y sin la seguridad  de que esté disponible el lugar donde quiere reservar. Este software web les permitirá a los clientes poder conocer todo sobre las reserva como en qué lugar quieren reservar si hay disponibilidad, a qué hora y qué día quiere la reserva entre otras cosas.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83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AC32D57-2E38-7BF7-0DE1-62E0B3CE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4" y="1443037"/>
            <a:ext cx="7294908" cy="51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934"/>
      </p:ext>
    </p:extLst>
  </p:cSld>
  <p:clrMapOvr>
    <a:masterClrMapping/>
  </p:clrMapOvr>
</p:sld>
</file>

<file path=ppt/theme/theme1.xml><?xml version="1.0" encoding="utf-8"?>
<a:theme xmlns:a="http://schemas.openxmlformats.org/drawingml/2006/main" name="GC-F-004_Formato_Plantilla_Presentación_Power_Po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GC-F-004_Formato_Plantilla_Presentación_Power_Point</Template>
  <TotalTime>65</TotalTime>
  <Words>542</Words>
  <Application>Microsoft Office PowerPoint</Application>
  <PresentationFormat>Panorámica</PresentationFormat>
  <Paragraphs>52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GC-F-004_Formato_Plantilla_Presentación_Power_Point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David Rodriguez Robayo</dc:creator>
  <cp:lastModifiedBy>Sergio David Rodriguez Robayo</cp:lastModifiedBy>
  <cp:revision>203</cp:revision>
  <dcterms:created xsi:type="dcterms:W3CDTF">2022-10-12T18:41:39Z</dcterms:created>
  <dcterms:modified xsi:type="dcterms:W3CDTF">2022-12-12T20:49:02Z</dcterms:modified>
</cp:coreProperties>
</file>